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2368" r:id="rId1"/>
  </p:sldMasterIdLst>
  <p:sldIdLst>
    <p:sldId id="288" r:id="rId2"/>
    <p:sldId id="256" r:id="rId3"/>
    <p:sldId id="287" r:id="rId4"/>
    <p:sldId id="28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0" r:id="rId31"/>
    <p:sldId id="282" r:id="rId32"/>
    <p:sldId id="283" r:id="rId33"/>
    <p:sldId id="284" r:id="rId34"/>
    <p:sldId id="285" r:id="rId35"/>
  </p:sldIdLst>
  <p:sldSz cx="9753600" cy="7315200"/>
  <p:notesSz cx="6858000" cy="9144000"/>
  <p:defaultTextStyle>
    <a:defPPr>
      <a:defRPr lang="fr-FR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28" y="-96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Papain</a:t>
          </a:r>
          <a:r>
            <a:rPr lang="en-IN" sz="1800" dirty="0" smtClean="0"/>
            <a:t> gel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Types</a:t>
          </a:r>
          <a:r>
            <a:rPr lang="en-IN" sz="2000" baseline="0" dirty="0" smtClean="0"/>
            <a:t> of </a:t>
          </a:r>
          <a:r>
            <a:rPr lang="en-IN" sz="2000" baseline="0" dirty="0" err="1" smtClean="0"/>
            <a:t>chemomachanical</a:t>
          </a:r>
          <a:r>
            <a:rPr lang="en-IN" sz="2000" baseline="0" dirty="0" smtClean="0"/>
            <a:t> agents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err="1" smtClean="0"/>
            <a:t>Caridex</a:t>
          </a:r>
          <a:r>
            <a:rPr lang="en-IN" sz="1800" dirty="0" smtClean="0"/>
            <a:t> </a:t>
          </a:r>
          <a:endParaRPr lang="en-IN" sz="2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C5C37950-664F-4CE7-BBC9-B712577B74A0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carisolv</a:t>
          </a:r>
          <a:endParaRPr lang="en-IN" sz="2000" dirty="0"/>
        </a:p>
      </dgm:t>
    </dgm:pt>
    <dgm:pt modelId="{0ED06274-5BDA-4601-AD7B-F17C28151B0D}" type="parTrans" cxnId="{2D2E514B-D5D6-46BB-AAD9-86D1F2AB4F27}">
      <dgm:prSet/>
      <dgm:spPr/>
      <dgm:t>
        <a:bodyPr/>
        <a:lstStyle/>
        <a:p>
          <a:endParaRPr lang="en-US"/>
        </a:p>
      </dgm:t>
    </dgm:pt>
    <dgm:pt modelId="{D79B4F3E-880D-4C18-B62B-CC1DF4357489}" type="sibTrans" cxnId="{2D2E514B-D5D6-46BB-AAD9-86D1F2AB4F27}">
      <dgm:prSet/>
      <dgm:spPr/>
      <dgm:t>
        <a:bodyPr/>
        <a:lstStyle/>
        <a:p>
          <a:endParaRPr lang="en-US"/>
        </a:p>
      </dgm:t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6527252-DB93-4A5D-969D-7486A4364C58}" type="presOf" srcId="{69D16008-07C8-4217-92C4-09136E1731E2}" destId="{D4CBDBA8-A4E6-4F9A-B98A-1579BA25CE39}" srcOrd="0" destOrd="0" presId="urn:microsoft.com/office/officeart/2005/8/layout/vList5"/>
    <dgm:cxn modelId="{3639F3C4-4B64-462B-9687-1CEBAEE05681}" type="presOf" srcId="{C359A1FE-0145-4C64-A42E-34284E3F2E08}" destId="{ED89CD7F-7917-4904-80B4-783F736258A1}" srcOrd="0" destOrd="0" presId="urn:microsoft.com/office/officeart/2005/8/layout/vList5"/>
    <dgm:cxn modelId="{2908D970-F2E1-4ADD-9592-36BB2C30FF66}" type="presOf" srcId="{B638C75D-5E26-4E3D-A5D4-23250FFCC06C}" destId="{F1D7AD5C-DB44-4A19-8B7F-FADF354433E5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72EBDD99-15AF-451F-950C-A41EECB2E8ED}" type="presOf" srcId="{85681603-BE50-42FD-A9CC-64FFB9A98157}" destId="{CF365A74-CAAD-414D-A1D9-DFD9ADC1E2B8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2D2E514B-D5D6-46BB-AAD9-86D1F2AB4F27}" srcId="{69D16008-07C8-4217-92C4-09136E1731E2}" destId="{C5C37950-664F-4CE7-BBC9-B712577B74A0}" srcOrd="1" destOrd="0" parTransId="{0ED06274-5BDA-4601-AD7B-F17C28151B0D}" sibTransId="{D79B4F3E-880D-4C18-B62B-CC1DF4357489}"/>
    <dgm:cxn modelId="{B95BCCBA-0403-45C0-AB73-F1EC36067A19}" type="presOf" srcId="{A941703B-3989-4CCF-82DF-D90B0FAABB1E}" destId="{9C9D0967-FA58-46BA-9235-5B5B6530A1AA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6F81E126-5852-428C-8EB9-447E60E0669F}" type="presOf" srcId="{B36805F1-1A26-4EA3-9773-7CB7D0B74A47}" destId="{33B8C528-80B2-472D-9692-8F1788AB7EC9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BD6BF8E7-6198-481E-8DE7-F529C209697A}" type="presOf" srcId="{C5C37950-664F-4CE7-BBC9-B712577B74A0}" destId="{F1D7AD5C-DB44-4A19-8B7F-FADF354433E5}" srcOrd="0" destOrd="1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42193AD1-4324-45A5-BE8D-6F6E6378B81C}" type="presOf" srcId="{CF78353C-ED4A-44F8-82B9-AB8E4EAFD0F1}" destId="{E67F6727-7A83-4D6F-B692-20DDFF77EE91}" srcOrd="0" destOrd="0" presId="urn:microsoft.com/office/officeart/2005/8/layout/vList5"/>
    <dgm:cxn modelId="{AED73923-7F97-451D-95EF-CA8CA6D314A8}" type="presParOf" srcId="{33B8C528-80B2-472D-9692-8F1788AB7EC9}" destId="{DD4A62C7-52B3-4878-BF01-E85F977063BD}" srcOrd="0" destOrd="0" presId="urn:microsoft.com/office/officeart/2005/8/layout/vList5"/>
    <dgm:cxn modelId="{7A3DBD45-708B-468B-A299-0DABF75480DB}" type="presParOf" srcId="{DD4A62C7-52B3-4878-BF01-E85F977063BD}" destId="{D4CBDBA8-A4E6-4F9A-B98A-1579BA25CE39}" srcOrd="0" destOrd="0" presId="urn:microsoft.com/office/officeart/2005/8/layout/vList5"/>
    <dgm:cxn modelId="{737E3BDE-9D0E-4346-862E-1A7660C281E8}" type="presParOf" srcId="{DD4A62C7-52B3-4878-BF01-E85F977063BD}" destId="{F1D7AD5C-DB44-4A19-8B7F-FADF354433E5}" srcOrd="1" destOrd="0" presId="urn:microsoft.com/office/officeart/2005/8/layout/vList5"/>
    <dgm:cxn modelId="{63E88158-A57F-4218-B394-61364AFFC925}" type="presParOf" srcId="{33B8C528-80B2-472D-9692-8F1788AB7EC9}" destId="{C20CC4C3-A18D-47A0-B61A-C86FAC7878AB}" srcOrd="1" destOrd="0" presId="urn:microsoft.com/office/officeart/2005/8/layout/vList5"/>
    <dgm:cxn modelId="{8C52FEDE-9C42-43AB-8CD4-6A03557EFEAC}" type="presParOf" srcId="{33B8C528-80B2-472D-9692-8F1788AB7EC9}" destId="{54A3307B-93E8-4A13-9DC4-895525361CF7}" srcOrd="2" destOrd="0" presId="urn:microsoft.com/office/officeart/2005/8/layout/vList5"/>
    <dgm:cxn modelId="{2A2CB3AF-C96E-460D-84D8-008EE3AC0D03}" type="presParOf" srcId="{54A3307B-93E8-4A13-9DC4-895525361CF7}" destId="{9C9D0967-FA58-46BA-9235-5B5B6530A1AA}" srcOrd="0" destOrd="0" presId="urn:microsoft.com/office/officeart/2005/8/layout/vList5"/>
    <dgm:cxn modelId="{E0224F5A-46CE-4267-A06D-0236AE7711DB}" type="presParOf" srcId="{54A3307B-93E8-4A13-9DC4-895525361CF7}" destId="{ED89CD7F-7917-4904-80B4-783F736258A1}" srcOrd="1" destOrd="0" presId="urn:microsoft.com/office/officeart/2005/8/layout/vList5"/>
    <dgm:cxn modelId="{9DD80B23-EDF2-4DD1-8B5A-0923F926FFB8}" type="presParOf" srcId="{33B8C528-80B2-472D-9692-8F1788AB7EC9}" destId="{644D8222-4A71-4720-8FA7-1D26A5AFF0B5}" srcOrd="3" destOrd="0" presId="urn:microsoft.com/office/officeart/2005/8/layout/vList5"/>
    <dgm:cxn modelId="{3243DAF9-B690-4876-838C-2D04B8997106}" type="presParOf" srcId="{33B8C528-80B2-472D-9692-8F1788AB7EC9}" destId="{AFE0987D-7B5A-4C81-BA3B-2D2739472C53}" srcOrd="4" destOrd="0" presId="urn:microsoft.com/office/officeart/2005/8/layout/vList5"/>
    <dgm:cxn modelId="{09FF6C92-FF87-4A4E-942F-A735D0400C55}" type="presParOf" srcId="{AFE0987D-7B5A-4C81-BA3B-2D2739472C53}" destId="{CF365A74-CAAD-414D-A1D9-DFD9ADC1E2B8}" srcOrd="0" destOrd="0" presId="urn:microsoft.com/office/officeart/2005/8/layout/vList5"/>
    <dgm:cxn modelId="{59D6E55A-C2D9-4C63-8AD3-AAFCC2269887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2" y="1463040"/>
            <a:ext cx="8375091" cy="1950720"/>
          </a:xfrm>
          <a:ln>
            <a:noFill/>
          </a:ln>
        </p:spPr>
        <p:txBody>
          <a:bodyPr vert="horz" tIns="0" rIns="1950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3443772"/>
            <a:ext cx="8378342" cy="1869440"/>
          </a:xfrm>
        </p:spPr>
        <p:txBody>
          <a:bodyPr lIns="0" rIns="19506"/>
          <a:lstStyle>
            <a:lvl1pPr marL="0" marR="48765" indent="0" algn="r">
              <a:buNone/>
              <a:defRPr>
                <a:solidFill>
                  <a:schemeClr val="tx1"/>
                </a:solidFill>
              </a:defRPr>
            </a:lvl1pPr>
            <a:lvl2pPr marL="487650" indent="0" algn="ctr">
              <a:buNone/>
            </a:lvl2pPr>
            <a:lvl3pPr marL="975299" indent="0" algn="ctr">
              <a:buNone/>
            </a:lvl3pPr>
            <a:lvl4pPr marL="1462949" indent="0" algn="ctr">
              <a:buNone/>
            </a:lvl4pPr>
            <a:lvl5pPr marL="1950598" indent="0" algn="ctr">
              <a:buNone/>
            </a:lvl5pPr>
            <a:lvl6pPr marL="2438248" indent="0" algn="ctr">
              <a:buNone/>
            </a:lvl6pPr>
            <a:lvl7pPr marL="2925897" indent="0" algn="ctr">
              <a:buNone/>
            </a:lvl7pPr>
            <a:lvl8pPr marL="3413547" indent="0" algn="ctr">
              <a:buNone/>
            </a:lvl8pPr>
            <a:lvl9pPr marL="39011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975362"/>
            <a:ext cx="2194560" cy="555921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975362"/>
            <a:ext cx="6421120" cy="555921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404519"/>
            <a:ext cx="8290560" cy="145328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884976"/>
            <a:ext cx="8290560" cy="1610359"/>
          </a:xfrm>
        </p:spPr>
        <p:txBody>
          <a:bodyPr lIns="48765" rIns="48765" anchor="t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2048091"/>
            <a:ext cx="4307840" cy="4730496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</p:spPr>
        <p:txBody>
          <a:bodyPr tIns="4876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978932"/>
            <a:ext cx="4309534" cy="703309"/>
          </a:xfrm>
        </p:spPr>
        <p:txBody>
          <a:bodyPr lIns="48765" tIns="0" rIns="4876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6" y="1983741"/>
            <a:ext cx="4311227" cy="698499"/>
          </a:xfrm>
        </p:spPr>
        <p:txBody>
          <a:bodyPr lIns="48765" tIns="0" rIns="4876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682240"/>
            <a:ext cx="4309534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6" y="2682240"/>
            <a:ext cx="4311227" cy="4102101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51027"/>
            <a:ext cx="8859520" cy="1219200"/>
          </a:xfrm>
        </p:spPr>
        <p:txBody>
          <a:bodyPr vert="horz" tIns="4876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2926080" cy="12395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788160"/>
            <a:ext cx="2926080" cy="4876800"/>
          </a:xfrm>
        </p:spPr>
        <p:txBody>
          <a:bodyPr lIns="19506" rIns="1950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9" y="1788160"/>
            <a:ext cx="5452533" cy="4876800"/>
          </a:xfrm>
        </p:spPr>
        <p:txBody>
          <a:bodyPr tIns="0"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1181949"/>
            <a:ext cx="5608320" cy="43891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5" y="5717088"/>
            <a:ext cx="165811" cy="16581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30" tIns="48765" rIns="97530" bIns="4876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1255465"/>
            <a:ext cx="2360371" cy="1688129"/>
          </a:xfrm>
        </p:spPr>
        <p:txBody>
          <a:bodyPr vert="horz" lIns="48765" tIns="48765" rIns="48765" bIns="48765" anchor="b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17371"/>
            <a:ext cx="2357120" cy="2324608"/>
          </a:xfrm>
        </p:spPr>
        <p:txBody>
          <a:bodyPr lIns="68271" rIns="48765" bIns="48765" anchor="t"/>
          <a:lstStyle>
            <a:lvl1pPr marL="0" indent="0" algn="l">
              <a:spcBef>
                <a:spcPts val="267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6780108"/>
            <a:ext cx="650240" cy="389467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1279485"/>
            <a:ext cx="4925568" cy="419404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6204373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6634481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7620"/>
            <a:ext cx="9773920" cy="11108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7620"/>
            <a:ext cx="5080000" cy="680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0" tIns="48765" rIns="97530" bIns="4876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751027"/>
            <a:ext cx="8778240" cy="1219200"/>
          </a:xfrm>
          <a:prstGeom prst="rect">
            <a:avLst/>
          </a:prstGeom>
        </p:spPr>
        <p:txBody>
          <a:bodyPr vert="horz" lIns="0" tIns="4876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2064512"/>
            <a:ext cx="8778240" cy="4681728"/>
          </a:xfrm>
          <a:prstGeom prst="rect">
            <a:avLst/>
          </a:prstGeom>
        </p:spPr>
        <p:txBody>
          <a:bodyPr vert="horz" lIns="97530" tIns="48765" rIns="97530" bIns="4876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6780108"/>
            <a:ext cx="227584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01/06/2022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6780108"/>
            <a:ext cx="357632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6780108"/>
            <a:ext cx="8128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215901"/>
            <a:ext cx="9792585" cy="692507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342732369" r:id="rId1"/>
    <p:sldLayoutId id="2342732370" r:id="rId2"/>
    <p:sldLayoutId id="2342732371" r:id="rId3"/>
    <p:sldLayoutId id="2342732372" r:id="rId4"/>
    <p:sldLayoutId id="2342732373" r:id="rId5"/>
    <p:sldLayoutId id="2342732374" r:id="rId6"/>
    <p:sldLayoutId id="2342732375" r:id="rId7"/>
    <p:sldLayoutId id="2342732376" r:id="rId8"/>
    <p:sldLayoutId id="2342732377" r:id="rId9"/>
    <p:sldLayoutId id="2342732378" r:id="rId10"/>
    <p:sldLayoutId id="2342732379" r:id="rId11"/>
    <p:sldLayoutId id="2342732380" r:id="rId12"/>
  </p:sldLayoutIdLst>
  <p:txStyles>
    <p:titleStyle>
      <a:lvl1pPr algn="l" rtl="0" eaLnBrk="1" latinLnBrk="0" hangingPunct="1">
        <a:spcBef>
          <a:spcPct val="0"/>
        </a:spcBef>
        <a:buNone/>
        <a:defRPr kumimoji="0" sz="5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2590" indent="-29259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09" indent="-26333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indent="-26333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67889" indent="-22431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60478" indent="-22431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53068" indent="-22431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128" indent="-1950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0718" indent="-195060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633307" indent="-1950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406402"/>
            <a:ext cx="7988662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743201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6096001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22555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CHEMOMECHANICAL CARIES</a:t>
            </a:r>
          </a:p>
          <a:p>
            <a:r>
              <a:rPr lang="en-US" sz="3200" dirty="0" smtClean="0"/>
              <a:t> REMOVAL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1066800" y="2667000"/>
          <a:ext cx="7159901" cy="1368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Materials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Advantages and disadvantages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Limitations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Studies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refferences</a:t>
                      </a:r>
                      <a:endParaRPr lang="en-US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1676401"/>
            <a:ext cx="655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62037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GK-101 was the first </a:t>
            </a:r>
            <a:r>
              <a:rPr lang="en-US" sz="2800" dirty="0" err="1" smtClean="0"/>
              <a:t>chemomechanical</a:t>
            </a:r>
            <a:r>
              <a:rPr lang="en-US" sz="2800" dirty="0" smtClean="0"/>
              <a:t> agent for caries</a:t>
            </a:r>
          </a:p>
          <a:p>
            <a:r>
              <a:rPr lang="en-US" sz="2800" dirty="0" smtClean="0"/>
              <a:t> removal.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Advantages of </a:t>
            </a:r>
            <a:r>
              <a:rPr lang="en-US" sz="2800" dirty="0" err="1" smtClean="0"/>
              <a:t>chemomechanical</a:t>
            </a:r>
            <a:r>
              <a:rPr lang="en-US" sz="2800" dirty="0" smtClean="0"/>
              <a:t> caries removal are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safety,elimination</a:t>
            </a:r>
            <a:r>
              <a:rPr lang="en-US" sz="2800" dirty="0" smtClean="0"/>
              <a:t> of local Anesthesia and bur.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Caridex</a:t>
            </a:r>
            <a:r>
              <a:rPr lang="en-US" sz="2800" dirty="0" smtClean="0"/>
              <a:t> was developed by CM </a:t>
            </a:r>
            <a:r>
              <a:rPr lang="en-US" sz="2800" dirty="0" err="1" smtClean="0"/>
              <a:t>Habib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new type </a:t>
            </a:r>
            <a:r>
              <a:rPr lang="en-US" sz="2800" dirty="0" err="1" smtClean="0"/>
              <a:t>chemomechanical</a:t>
            </a:r>
            <a:r>
              <a:rPr lang="en-US" sz="2800" dirty="0" smtClean="0"/>
              <a:t> agent was developed in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brazil in 2003 comprised </a:t>
            </a:r>
            <a:r>
              <a:rPr lang="en-US" sz="2800" dirty="0" err="1" smtClean="0"/>
              <a:t>chloramines,salts</a:t>
            </a:r>
            <a:r>
              <a:rPr lang="en-US" sz="28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thickening vehicle  called as </a:t>
            </a:r>
            <a:r>
              <a:rPr lang="en-US" sz="2800" dirty="0" err="1" smtClean="0"/>
              <a:t>papain</a:t>
            </a:r>
            <a:r>
              <a:rPr lang="en-US" sz="2800" dirty="0" smtClean="0"/>
              <a:t> gel.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609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CATEGORY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111</Words>
  <Application>Microsoft Office PowerPoint</Application>
  <PresentationFormat>Custom</PresentationFormat>
  <Paragraphs>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18</cp:revision>
  <dcterms:created xsi:type="dcterms:W3CDTF">2022-05-28T05:34:39Z</dcterms:created>
  <dcterms:modified xsi:type="dcterms:W3CDTF">2022-06-01T10:32:12Z</dcterms:modified>
  <cp:category/>
</cp:coreProperties>
</file>